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A132-B165-430C-93D4-19A13D42BE9F}" type="datetimeFigureOut">
              <a:rPr lang="ru-RU" smtClean="0"/>
              <a:pPr/>
              <a:t>26.04.2024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85123-9C43-46B0-806A-0B8C75560C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A132-B165-430C-93D4-19A13D42BE9F}" type="datetimeFigureOut">
              <a:rPr lang="ru-RU" smtClean="0"/>
              <a:pPr/>
              <a:t>26.04.2024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85123-9C43-46B0-806A-0B8C75560C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A132-B165-430C-93D4-19A13D42BE9F}" type="datetimeFigureOut">
              <a:rPr lang="ru-RU" smtClean="0"/>
              <a:pPr/>
              <a:t>26.04.2024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85123-9C43-46B0-806A-0B8C75560C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A132-B165-430C-93D4-19A13D42BE9F}" type="datetimeFigureOut">
              <a:rPr lang="ru-RU" smtClean="0"/>
              <a:pPr/>
              <a:t>26.04.2024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85123-9C43-46B0-806A-0B8C75560C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A132-B165-430C-93D4-19A13D42BE9F}" type="datetimeFigureOut">
              <a:rPr lang="ru-RU" smtClean="0"/>
              <a:pPr/>
              <a:t>26.04.2024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85123-9C43-46B0-806A-0B8C75560C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A132-B165-430C-93D4-19A13D42BE9F}" type="datetimeFigureOut">
              <a:rPr lang="ru-RU" smtClean="0"/>
              <a:pPr/>
              <a:t>26.04.2024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85123-9C43-46B0-806A-0B8C75560C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A132-B165-430C-93D4-19A13D42BE9F}" type="datetimeFigureOut">
              <a:rPr lang="ru-RU" smtClean="0"/>
              <a:pPr/>
              <a:t>26.04.2024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85123-9C43-46B0-806A-0B8C75560C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A132-B165-430C-93D4-19A13D42BE9F}" type="datetimeFigureOut">
              <a:rPr lang="ru-RU" smtClean="0"/>
              <a:pPr/>
              <a:t>26.04.2024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85123-9C43-46B0-806A-0B8C75560C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A132-B165-430C-93D4-19A13D42BE9F}" type="datetimeFigureOut">
              <a:rPr lang="ru-RU" smtClean="0"/>
              <a:pPr/>
              <a:t>26.04.2024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85123-9C43-46B0-806A-0B8C75560C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A132-B165-430C-93D4-19A13D42BE9F}" type="datetimeFigureOut">
              <a:rPr lang="ru-RU" smtClean="0"/>
              <a:pPr/>
              <a:t>26.04.2024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85123-9C43-46B0-806A-0B8C75560C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FA132-B165-430C-93D4-19A13D42BE9F}" type="datetimeFigureOut">
              <a:rPr lang="ru-RU" smtClean="0"/>
              <a:pPr/>
              <a:t>26.04.2024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85123-9C43-46B0-806A-0B8C75560C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FA132-B165-430C-93D4-19A13D42BE9F}" type="datetimeFigureOut">
              <a:rPr lang="ru-RU" smtClean="0"/>
              <a:pPr/>
              <a:t>26.04.2024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85123-9C43-46B0-806A-0B8C75560CE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87624" y="1412776"/>
            <a:ext cx="6768752" cy="468052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43608" y="476672"/>
            <a:ext cx="73548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Муниципальное бюджетное учреждение дополнительного образования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«Центр детский эколого-биологический»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76672"/>
            <a:ext cx="835292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Всемирный день охраны труда - это международный праздник, который впервые начал отмечаться 28 апреля в 2003 году по инициативе Международной организация труда (МОТ).</a:t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Девизы и лозунги праздника каждый год меняются, но все они связаны с обеспечением сохранением безопасности людей на производстве (создание безопасных рабочих мест, уменьшение количества случаев травмирования, повышение безопасности при работе с вредными веществами и т.д.).</a:t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Тема 2024 года - изучение влияния изменения климата на охрану труда и здоровье. «Изменение климата значительно влияет на условия труда, особенно на безопасность и здоровье работников. Примеры профессиональных рисков, усугубляемых изменением климата, включают тепловой стресс,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УФ-излучение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 загрязнение воздуха, промышленные аварии, экстремальные погодные явления, рост количества трансмиссивных заболеваний (передаются кровососущими насекомыми и клещами) и усиленное воздействие химических веществ», - отмечает МОТ.</a:t>
            </a:r>
            <a:br>
              <a:rPr lang="ru-RU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51720" y="404664"/>
            <a:ext cx="5845669" cy="345638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11560" y="4149080"/>
            <a:ext cx="813690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hangingPunct="0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  день охраны труда проводятся различные мероприятия, такие как: семинары, тренинги, конференции и акции, которые направлены на пропаганду и обучение правилам безопасности на рабочем месте, на повышение уровня осведомленности о правах и обязанностях работников в области охраны труда. Работники могут получить новые знания и навыки по обеспечению своей безопасности на рабочем месте.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0"/>
            <a:ext cx="842493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/>
              <a:t>ТЕПЛОВЫЕ ОПАСНОСТИ ДЛЯ ЗДОРОВЬЯ РАБОТНИКОВ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Тепловой стресс обычно возникает при температуре выше 35° C и в условиях высокой влажности. Избыточное тепло во время работы создает профессиональные риски для здоровья — страдают физиологические функции организма, снижается порог адаптации работника к тепловому воздействию, падают работоспособность и производительность труда.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При повышении окружающей температуры воздуха в рабочей зоне до +39 °C происходит тепловое истощение. В этот момент резко снижается продуктивность работника, возрастает число ошибок, связанных с работой, повышаются риски случайного травмирования на рабочем месте.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Чрезмерное повышение температуры воздуха может привести к тепловому удару и даже к летальному исходу. Такие опасности касаются в первую очередь работников, занятых на открытых рабочих зонах. Тепловому стрессу наиболее подвержены работники, труд которых связан большими физическими нагрузками. В зону риска входят работники, занятые в сельском хозяйстве, в строительной отрасли, на предприятиях, осуществляющих вывоз мусора, на срочных ремонтных работах в электроэнергетике, на транспорте, в туризме и так далее. Промышленные рабочие в производственных помещениях также подвергаются риску, если уровни температуры на рабочем месте не регулируются должным образом.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0"/>
            <a:ext cx="8568952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r>
              <a:rPr lang="ru-RU" dirty="0"/>
              <a:t> </a:t>
            </a:r>
          </a:p>
          <a:p>
            <a:pPr algn="just" hangingPunct="0"/>
            <a:r>
              <a:rPr lang="ru-RU" b="1" dirty="0">
                <a:latin typeface="Times New Roman" pitchFamily="18" charset="0"/>
                <a:cs typeface="Times New Roman" pitchFamily="18" charset="0"/>
              </a:rPr>
              <a:t>МИРОВАЯ ЭКОНОМИКА И «ТЕПЛОВОЙ СТРЕСС»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Прогнозируется, что к 2030 году тепловой стресс сократит общее рабочее время во всем мире на 2,2 %, а мировой ВВП на 2400 млрд. долл. США. Прогнозы, основанные на глобальном повышении температуры на 1,5 °C к концу XXI века, а также тенденции развития рабочей силы указывают на то, что в 2030 году 2,2 % общего рабочего времени в мире будут потеряны из-за высоких температур. Ориентировочно потери производительности составят порядка 80 миллионов рабочих часов.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Это достаточно консервативная оценка. Считается, что в долгосрочной перспективе  рост средней температуры на планете не будет превышать 1,5 °C. Экспертами делается некоторое допущение, основанное на том, что в тропических странах около 40 % календарного времени преобладает облачная погода. Кроме того, некоторые работы, например, в сельском хозяйстве, могут быть перенесены на время суток,  когда менее жарко. Однако более прагматичные экспертные оценки основаны на предположении о том, что сельскохозяйственные и строительные работы выполняются на солнце. При этом прогнозируемая потеря рабочего времени во всем мире в 2030 году возрастет до 3,8 %, что эквивалентно потерям производительности труда в течение полного рабочего дня на 136 миллионах рабочих мест. Учеными прогнозируется, что глобальное потепление продолжится и после 2030 года. Это неизбежно приведет к дальнейшему снижению производительности труда.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42</Words>
  <Application>Microsoft Office PowerPoint</Application>
  <PresentationFormat>Экран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Инна</dc:creator>
  <cp:lastModifiedBy>Инна</cp:lastModifiedBy>
  <cp:revision>6</cp:revision>
  <dcterms:created xsi:type="dcterms:W3CDTF">2024-04-26T10:43:23Z</dcterms:created>
  <dcterms:modified xsi:type="dcterms:W3CDTF">2024-04-26T11:00:39Z</dcterms:modified>
</cp:coreProperties>
</file>